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2/1/2016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Valley Forge: The Winter of Discontent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Vive la </a:t>
            </a:r>
            <a:r>
              <a:rPr lang="en-US" dirty="0" err="1" smtClean="0"/>
              <a:t>Revoluccion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With the entry of France  and Spain into the war…</a:t>
            </a:r>
          </a:p>
          <a:p>
            <a:endParaRPr lang="en-US" dirty="0" smtClean="0"/>
          </a:p>
          <a:p>
            <a:r>
              <a:rPr lang="en-US" dirty="0" smtClean="0"/>
              <a:t>…European officers begin arriving  to support the Continental Army</a:t>
            </a:r>
          </a:p>
          <a:p>
            <a:endParaRPr lang="en-US" dirty="0" smtClean="0"/>
          </a:p>
          <a:p>
            <a:r>
              <a:rPr lang="en-US" dirty="0" smtClean="0"/>
              <a:t>Most famous is the Marquis de Lafayette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799"/>
            <a:ext cx="4114800" cy="5334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Winter at Valley Forge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Washington establishes winter quarters at Valley Forge not far from Philadelphia</a:t>
            </a:r>
          </a:p>
          <a:p>
            <a:pPr lvl="1"/>
            <a:r>
              <a:rPr lang="en-US" dirty="0" smtClean="0"/>
              <a:t>The winter of 1777-1778 was one of THE WORST EVER IN AMERICAN HISTORY!!!</a:t>
            </a:r>
          </a:p>
          <a:p>
            <a:pPr lvl="1"/>
            <a:r>
              <a:rPr lang="en-US" dirty="0" smtClean="0"/>
              <a:t>The army nearly freezes to death from the cold</a:t>
            </a:r>
          </a:p>
          <a:p>
            <a:pPr lvl="1"/>
            <a:r>
              <a:rPr lang="en-US" dirty="0" smtClean="0"/>
              <a:t>There’s barely enough food to survive on</a:t>
            </a:r>
          </a:p>
          <a:p>
            <a:pPr lvl="1"/>
            <a:r>
              <a:rPr lang="en-US" dirty="0" smtClean="0"/>
              <a:t>Diseases like smallpox breaks out in the camp</a:t>
            </a:r>
          </a:p>
          <a:p>
            <a:pPr lvl="1"/>
            <a:r>
              <a:rPr lang="en-US" dirty="0" smtClean="0"/>
              <a:t>Congress doesn’t send supplies to help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Who is This Man???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Baron von Steuben</a:t>
            </a:r>
          </a:p>
          <a:p>
            <a:pPr lvl="1"/>
            <a:r>
              <a:rPr lang="en-US" dirty="0" smtClean="0"/>
              <a:t>Prussian Officer</a:t>
            </a:r>
          </a:p>
          <a:p>
            <a:pPr lvl="1"/>
            <a:r>
              <a:rPr lang="en-US" dirty="0" smtClean="0"/>
              <a:t>Speaks very little English</a:t>
            </a:r>
          </a:p>
          <a:p>
            <a:pPr lvl="1"/>
            <a:r>
              <a:rPr lang="en-US" dirty="0" smtClean="0"/>
              <a:t>Loved yelling at his translator when he wanted to curse out the Americans</a:t>
            </a:r>
          </a:p>
          <a:p>
            <a:pPr lvl="1"/>
            <a:r>
              <a:rPr lang="en-US" dirty="0" smtClean="0"/>
              <a:t>May have SLIGHTLY exaggerated his military credentials (He lied about how good he was)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99"/>
            <a:ext cx="4648200" cy="5680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little white lie…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 army in Europe wanted Baron von Steuben……But Washington gladly takes him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Baron von Steuben trains the Continental Army in European-style battle tactics</a:t>
            </a:r>
          </a:p>
          <a:p>
            <a:pPr lvl="1"/>
            <a:r>
              <a:rPr lang="en-US" dirty="0" smtClean="0"/>
              <a:t>How to properly and quickly load and fire muskets</a:t>
            </a:r>
          </a:p>
          <a:p>
            <a:pPr lvl="1"/>
            <a:r>
              <a:rPr lang="en-US" dirty="0" smtClean="0"/>
              <a:t>How to march, create, and fight in formations</a:t>
            </a:r>
          </a:p>
          <a:p>
            <a:pPr lvl="1"/>
            <a:r>
              <a:rPr lang="en-US" dirty="0" smtClean="0"/>
              <a:t>By exposing the Continentals to European style warfare, von Steuben has shown them EXACTLY how the British Army functions and fights!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1778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Thanks to Lafayette and von Steuben, the Continental Army survives the winter</a:t>
            </a:r>
          </a:p>
          <a:p>
            <a:endParaRPr lang="en-US" u="sng" dirty="0" smtClean="0"/>
          </a:p>
          <a:p>
            <a:r>
              <a:rPr lang="en-US" u="sng" dirty="0" smtClean="0"/>
              <a:t>The Continental Army that emerges from Valley Forge is a stronger, better army than ever before</a:t>
            </a:r>
          </a:p>
          <a:p>
            <a:pPr lvl="1"/>
            <a:r>
              <a:rPr lang="en-US" dirty="0" smtClean="0"/>
              <a:t>For the first time, the Continentals genuinely believe they can beat any European army on any field of battle…including the best army in the world: the British Army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Battle of Monmouth, 1778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test for the brand new Continental Army comes at Monmouth, New Jersey</a:t>
            </a:r>
          </a:p>
          <a:p>
            <a:endParaRPr lang="en-US" dirty="0" smtClean="0"/>
          </a:p>
          <a:p>
            <a:r>
              <a:rPr lang="en-US" smtClean="0"/>
              <a:t>The new </a:t>
            </a:r>
            <a:r>
              <a:rPr lang="en-US" dirty="0" smtClean="0"/>
              <a:t>British commander is General Sir Henry Clinton (more on him…later!)</a:t>
            </a:r>
          </a:p>
          <a:p>
            <a:endParaRPr lang="en-US" dirty="0" smtClean="0"/>
          </a:p>
          <a:p>
            <a:r>
              <a:rPr lang="en-US" dirty="0" smtClean="0"/>
              <a:t>The battle is fought on one of the hottest days of the year: 106 degrees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Let’s Get Ready to Rumble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Henry Clinton and the British are shocked that Washington and the Continentals stand toe-to-toe with them</a:t>
            </a:r>
          </a:p>
          <a:p>
            <a:endParaRPr lang="en-US" dirty="0" smtClean="0"/>
          </a:p>
          <a:p>
            <a:r>
              <a:rPr lang="en-US" dirty="0" smtClean="0"/>
              <a:t>Clinton and the British withdraw to New York City and the action moves into the </a:t>
            </a:r>
            <a:r>
              <a:rPr lang="en-US" smtClean="0"/>
              <a:t>southern states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7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5564</TotalTime>
  <Words>420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Consolas</vt:lpstr>
      <vt:lpstr>Corbel</vt:lpstr>
      <vt:lpstr>Wingdings</vt:lpstr>
      <vt:lpstr>Wingdings 2</vt:lpstr>
      <vt:lpstr>Wingdings 3</vt:lpstr>
      <vt:lpstr>Default Theme</vt:lpstr>
      <vt:lpstr>Valley Forge: The Winter of Discontent</vt:lpstr>
      <vt:lpstr>Vive la Revoluccion</vt:lpstr>
      <vt:lpstr>The Winter at Valley Forge</vt:lpstr>
      <vt:lpstr>Who is This Man???</vt:lpstr>
      <vt:lpstr>A little white lie…</vt:lpstr>
      <vt:lpstr>1778</vt:lpstr>
      <vt:lpstr>The Battle of Monmouth, 1778</vt:lpstr>
      <vt:lpstr>Let’s Get Ready to Rumble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Valley Forge: The Winter of Discontent</dc:title>
  <dc:creator>Lawrence Ashley Staten</dc:creator>
  <cp:lastModifiedBy>Lawrence Staten</cp:lastModifiedBy>
  <cp:revision>6</cp:revision>
  <dcterms:created xsi:type="dcterms:W3CDTF">2012-01-08T02:36:15Z</dcterms:created>
  <dcterms:modified xsi:type="dcterms:W3CDTF">2016-02-01T23:01:12Z</dcterms:modified>
</cp:coreProperties>
</file>